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7" r:id="rId4"/>
    <p:sldId id="268" r:id="rId5"/>
    <p:sldId id="269" r:id="rId6"/>
    <p:sldId id="270" r:id="rId7"/>
    <p:sldId id="271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82" autoAdjust="0"/>
  </p:normalViewPr>
  <p:slideViewPr>
    <p:cSldViewPr snapToGrid="0">
      <p:cViewPr varScale="1">
        <p:scale>
          <a:sx n="80" d="100"/>
          <a:sy n="80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0CF2-F502-4358-9071-B7071335E7C2}" type="datetimeFigureOut">
              <a:rPr lang="nl-NL" smtClean="0"/>
              <a:t>20-2-2023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32F79-B420-4729-B181-06F1B44C87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9135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0CF2-F502-4358-9071-B7071335E7C2}" type="datetimeFigureOut">
              <a:rPr lang="nl-NL" smtClean="0"/>
              <a:t>20-2-2023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32F79-B420-4729-B181-06F1B44C87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8775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0CF2-F502-4358-9071-B7071335E7C2}" type="datetimeFigureOut">
              <a:rPr lang="nl-NL" smtClean="0"/>
              <a:t>20-2-2023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32F79-B420-4729-B181-06F1B44C87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9702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0CF2-F502-4358-9071-B7071335E7C2}" type="datetimeFigureOut">
              <a:rPr lang="nl-NL" smtClean="0"/>
              <a:t>20-2-2023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32F79-B420-4729-B181-06F1B44C87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4958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0CF2-F502-4358-9071-B7071335E7C2}" type="datetimeFigureOut">
              <a:rPr lang="nl-NL" smtClean="0"/>
              <a:t>20-2-2023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32F79-B420-4729-B181-06F1B44C87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5324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0CF2-F502-4358-9071-B7071335E7C2}" type="datetimeFigureOut">
              <a:rPr lang="nl-NL" smtClean="0"/>
              <a:t>20-2-2023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32F79-B420-4729-B181-06F1B44C87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5809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0CF2-F502-4358-9071-B7071335E7C2}" type="datetimeFigureOut">
              <a:rPr lang="nl-NL" smtClean="0"/>
              <a:t>20-2-2023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32F79-B420-4729-B181-06F1B44C87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0412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0CF2-F502-4358-9071-B7071335E7C2}" type="datetimeFigureOut">
              <a:rPr lang="nl-NL" smtClean="0"/>
              <a:t>20-2-2023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32F79-B420-4729-B181-06F1B44C87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5890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0CF2-F502-4358-9071-B7071335E7C2}" type="datetimeFigureOut">
              <a:rPr lang="nl-NL" smtClean="0"/>
              <a:t>20-2-2023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32F79-B420-4729-B181-06F1B44C87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9574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0CF2-F502-4358-9071-B7071335E7C2}" type="datetimeFigureOut">
              <a:rPr lang="nl-NL" smtClean="0"/>
              <a:t>20-2-2023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32F79-B420-4729-B181-06F1B44C87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7551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0CF2-F502-4358-9071-B7071335E7C2}" type="datetimeFigureOut">
              <a:rPr lang="nl-NL" smtClean="0"/>
              <a:t>20-2-2023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32F79-B420-4729-B181-06F1B44C87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6185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70CF2-F502-4358-9071-B7071335E7C2}" type="datetimeFigureOut">
              <a:rPr lang="nl-NL" smtClean="0"/>
              <a:t>20-2-2023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32F79-B420-4729-B181-06F1B44C87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6760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3820885" y="1426027"/>
            <a:ext cx="5225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srgbClr val="FF0000"/>
                </a:solidFill>
              </a:rPr>
              <a:t>Technieken in voeding</a:t>
            </a:r>
          </a:p>
        </p:txBody>
      </p:sp>
      <p:pic>
        <p:nvPicPr>
          <p:cNvPr id="2056" name="Picture 8" descr="Conserveren">
            <a:extLst>
              <a:ext uri="{FF2B5EF4-FFF2-40B4-BE49-F238E27FC236}">
                <a16:creationId xmlns:a16="http://schemas.microsoft.com/office/drawing/2014/main" id="{467A7426-36B9-0B3B-EE32-02945063B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3" y="2268349"/>
            <a:ext cx="7538936" cy="341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ocket Science 10 - Kweekvlees, fake vlees en pizza's uit de printer,  Sebastiaan van... | bol.com">
            <a:extLst>
              <a:ext uri="{FF2B5EF4-FFF2-40B4-BE49-F238E27FC236}">
                <a16:creationId xmlns:a16="http://schemas.microsoft.com/office/drawing/2014/main" id="{6733F036-2EF3-AE71-8CC1-1801C4A4A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0772" y="2345268"/>
            <a:ext cx="2170194" cy="326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248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360713" y="1142999"/>
            <a:ext cx="4223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Industriële revolutie</a:t>
            </a:r>
          </a:p>
        </p:txBody>
      </p:sp>
      <p:sp>
        <p:nvSpPr>
          <p:cNvPr id="3" name="AutoShape 2" descr="Afbeeldingsresultaat voor e nummers op verpakking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713" y="2612570"/>
            <a:ext cx="3951245" cy="3013973"/>
          </a:xfrm>
          <a:prstGeom prst="rect">
            <a:avLst/>
          </a:prstGeom>
        </p:spPr>
      </p:pic>
      <p:pic>
        <p:nvPicPr>
          <p:cNvPr id="7" name="Afbeelding 6" descr="Afbeeldingsresultaten voor autoclaa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291" y="4201886"/>
            <a:ext cx="3648709" cy="2344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Afbeelding 8" descr="http://www.tonybaldry.co.uk/wp-content/uploads/2011/11/Food-Bank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905" y="1668689"/>
            <a:ext cx="3107237" cy="288153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kstvak 9"/>
          <p:cNvSpPr txBox="1"/>
          <p:nvPr/>
        </p:nvSpPr>
        <p:spPr>
          <a:xfrm>
            <a:off x="6308905" y="5802086"/>
            <a:ext cx="2552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conserveren</a:t>
            </a:r>
          </a:p>
        </p:txBody>
      </p:sp>
    </p:spTree>
    <p:extLst>
      <p:ext uri="{BB962C8B-B14F-4D97-AF65-F5344CB8AC3E}">
        <p14:creationId xmlns:p14="http://schemas.microsoft.com/office/powerpoint/2010/main" val="3629066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121227" y="304799"/>
            <a:ext cx="4385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Slimme verpakkingen</a:t>
            </a:r>
          </a:p>
        </p:txBody>
      </p:sp>
      <p:pic>
        <p:nvPicPr>
          <p:cNvPr id="3" name="Afbeelding 2" descr="Afbeeldingsresultaten voor verpakking laminat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1" y="1378241"/>
            <a:ext cx="3226752" cy="2446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5975" y="203598"/>
            <a:ext cx="4114203" cy="3776209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6495479" y="5582194"/>
            <a:ext cx="44120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Beschermde atmosfeer</a:t>
            </a:r>
            <a:r>
              <a:rPr lang="nl-NL" dirty="0"/>
              <a:t>: minder zuurstof meer rest gas zoals koolzuurgas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2684" y="4463728"/>
            <a:ext cx="3226752" cy="2180121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1121228" y="1598023"/>
            <a:ext cx="34943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vacuüm</a:t>
            </a:r>
          </a:p>
          <a:p>
            <a:r>
              <a:rPr lang="nl-NL" sz="2400" dirty="0"/>
              <a:t>ademend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347" y="4079413"/>
            <a:ext cx="2674907" cy="201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301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783771" y="468086"/>
            <a:ext cx="36140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Materialen:</a:t>
            </a:r>
          </a:p>
          <a:p>
            <a:r>
              <a:rPr lang="nl-NL" sz="2400" dirty="0"/>
              <a:t>soorten</a:t>
            </a:r>
          </a:p>
          <a:p>
            <a:r>
              <a:rPr lang="nl-NL" sz="2400" dirty="0"/>
              <a:t>laminaten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4542" y="3344472"/>
            <a:ext cx="3363687" cy="2817521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016" y="3766456"/>
            <a:ext cx="4048475" cy="2754765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783771" y="3166922"/>
            <a:ext cx="3526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Slimme verpakking</a:t>
            </a:r>
          </a:p>
          <a:p>
            <a:endParaRPr lang="nl-NL" sz="2400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6570" y="82449"/>
            <a:ext cx="5201330" cy="317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325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189" y="3007134"/>
            <a:ext cx="3085193" cy="3186838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809625" y="1600199"/>
            <a:ext cx="38821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GM</a:t>
            </a:r>
            <a:r>
              <a:rPr lang="nl-NL" sz="2400" dirty="0"/>
              <a:t> = Genetische modificatie </a:t>
            </a:r>
          </a:p>
          <a:p>
            <a:r>
              <a:rPr lang="nl-NL" dirty="0"/>
              <a:t>DNA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6183085" y="1582891"/>
            <a:ext cx="398417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Biologische sector geen GM maar</a:t>
            </a:r>
          </a:p>
          <a:p>
            <a:r>
              <a:rPr lang="nl-NL" sz="2400" dirty="0"/>
              <a:t>Gemodificeerd zetmeel</a:t>
            </a:r>
          </a:p>
          <a:p>
            <a:endParaRPr lang="nl-NL" sz="2400" dirty="0"/>
          </a:p>
          <a:p>
            <a:r>
              <a:rPr lang="nl-NL" dirty="0"/>
              <a:t>Chemische bewerking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1392011" y="6281057"/>
            <a:ext cx="1469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filmpje</a:t>
            </a:r>
          </a:p>
        </p:txBody>
      </p:sp>
      <p:pic>
        <p:nvPicPr>
          <p:cNvPr id="3074" name="Picture 2" descr="Vegetarische bindmiddelen - Lauriekoek">
            <a:extLst>
              <a:ext uri="{FF2B5EF4-FFF2-40B4-BE49-F238E27FC236}">
                <a16:creationId xmlns:a16="http://schemas.microsoft.com/office/drawing/2014/main" id="{964593D8-338C-3479-4642-63557E4F8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085" y="3521483"/>
            <a:ext cx="1957977" cy="254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001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175983" y="1441378"/>
            <a:ext cx="26778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Magnetron</a:t>
            </a:r>
          </a:p>
          <a:p>
            <a:endParaRPr lang="nl-NL" sz="2400" dirty="0"/>
          </a:p>
          <a:p>
            <a:r>
              <a:rPr lang="nl-NL" dirty="0"/>
              <a:t>microgolven</a:t>
            </a:r>
          </a:p>
        </p:txBody>
      </p:sp>
      <p:pic>
        <p:nvPicPr>
          <p:cNvPr id="3" name="Afbeelding 2" descr="http://bewust-zijn.nl/wp-content/uploads/2013/03/magnetron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608" y="2549374"/>
            <a:ext cx="3944938" cy="3168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Afbeelding 3"/>
          <p:cNvPicPr/>
          <p:nvPr/>
        </p:nvPicPr>
        <p:blipFill>
          <a:blip r:embed="rId3"/>
          <a:stretch>
            <a:fillRect/>
          </a:stretch>
        </p:blipFill>
        <p:spPr>
          <a:xfrm>
            <a:off x="6828880" y="3100432"/>
            <a:ext cx="4056833" cy="2310357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6828880" y="1445842"/>
            <a:ext cx="2373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Stikstof koken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7358743" y="6030686"/>
            <a:ext cx="1480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filmpje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1175983" y="455632"/>
            <a:ext cx="4332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kooktechnieken</a:t>
            </a:r>
          </a:p>
        </p:txBody>
      </p:sp>
    </p:spTree>
    <p:extLst>
      <p:ext uri="{BB962C8B-B14F-4D97-AF65-F5344CB8AC3E}">
        <p14:creationId xmlns:p14="http://schemas.microsoft.com/office/powerpoint/2010/main" val="3067757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00653E-0177-32AD-8062-F5803C3D6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3600" dirty="0">
                <a:latin typeface="+mn-lt"/>
              </a:rPr>
              <a:t>Stomen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CF91495D-C8CF-FD56-2AB0-8D99F31AAB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527016"/>
          </a:xfrm>
        </p:spPr>
        <p:txBody>
          <a:bodyPr/>
          <a:lstStyle/>
          <a:p>
            <a:pPr algn="ctr"/>
            <a:r>
              <a:rPr lang="nl-NL" dirty="0"/>
              <a:t>Stoommandje of stoom-</a:t>
            </a:r>
            <a:r>
              <a:rPr lang="nl-NL" dirty="0" err="1"/>
              <a:t>extractor</a:t>
            </a:r>
            <a:endParaRPr lang="nl-NL" dirty="0"/>
          </a:p>
        </p:txBody>
      </p:sp>
      <p:pic>
        <p:nvPicPr>
          <p:cNvPr id="1026" name="Picture 2" descr="Sareva Stoommandje RVS Kopen? | Cookinglife">
            <a:extLst>
              <a:ext uri="{FF2B5EF4-FFF2-40B4-BE49-F238E27FC236}">
                <a16:creationId xmlns:a16="http://schemas.microsoft.com/office/drawing/2014/main" id="{666273A8-883D-9326-9D7F-C28576B6135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722" y="2592052"/>
            <a:ext cx="230505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891472B4-8AED-ECC8-E1C6-846225CC63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527016"/>
          </a:xfrm>
        </p:spPr>
        <p:txBody>
          <a:bodyPr/>
          <a:lstStyle/>
          <a:p>
            <a:pPr algn="ctr"/>
            <a:r>
              <a:rPr lang="nl-NL" dirty="0" err="1"/>
              <a:t>Steamer</a:t>
            </a:r>
            <a:r>
              <a:rPr lang="nl-NL" dirty="0"/>
              <a:t> / stoomoven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AB41E87-11B9-0DE2-B1A2-1CA6934AC5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98" y="4658618"/>
            <a:ext cx="1959644" cy="1981200"/>
          </a:xfrm>
          <a:prstGeom prst="rect">
            <a:avLst/>
          </a:prstGeom>
        </p:spPr>
      </p:pic>
      <p:pic>
        <p:nvPicPr>
          <p:cNvPr id="1030" name="Picture 6" descr="5 Layer Food Steamer 30cm 5pc Kitchen Steamed Dishes Reliable Seller  Excellent | VEVOR NL">
            <a:extLst>
              <a:ext uri="{FF2B5EF4-FFF2-40B4-BE49-F238E27FC236}">
                <a16:creationId xmlns:a16="http://schemas.microsoft.com/office/drawing/2014/main" id="{EA09BCAE-8E17-F9CE-8F83-A371EDAAA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549" y="3429000"/>
            <a:ext cx="2395874" cy="2395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632D9216-27DD-63DB-2025-975AF53751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0277" y="2677418"/>
            <a:ext cx="4924425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3164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B925A02CDA8B4EAE25FB425D5C178A" ma:contentTypeVersion="16" ma:contentTypeDescription="Een nieuw document maken." ma:contentTypeScope="" ma:versionID="31f5ded9b755067c600e7f386be3611b">
  <xsd:schema xmlns:xsd="http://www.w3.org/2001/XMLSchema" xmlns:xs="http://www.w3.org/2001/XMLSchema" xmlns:p="http://schemas.microsoft.com/office/2006/metadata/properties" xmlns:ns2="67c2ff78-f7ad-405a-9447-375bb9f2f131" xmlns:ns3="cb72f433-2a8f-4097-ab86-b808acd8df41" targetNamespace="http://schemas.microsoft.com/office/2006/metadata/properties" ma:root="true" ma:fieldsID="63b0d48c2e2086a5eaf6823a64023a64" ns2:_="" ns3:_="">
    <xsd:import namespace="67c2ff78-f7ad-405a-9447-375bb9f2f131"/>
    <xsd:import namespace="cb72f433-2a8f-4097-ab86-b808acd8df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c2ff78-f7ad-405a-9447-375bb9f2f1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9383b25d-6e31-4489-a489-b61a4ac4c2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72f433-2a8f-4097-ab86-b808acd8df4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f26179f-bb4f-41ab-9ec9-0a7945201559}" ma:internalName="TaxCatchAll" ma:showField="CatchAllData" ma:web="cb72f433-2a8f-4097-ab86-b808acd8df4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b72f433-2a8f-4097-ab86-b808acd8df41" xsi:nil="true"/>
    <lcf76f155ced4ddcb4097134ff3c332f xmlns="67c2ff78-f7ad-405a-9447-375bb9f2f13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C71CE42-B237-4D51-A345-0B0C7B7CE5B9}"/>
</file>

<file path=customXml/itemProps2.xml><?xml version="1.0" encoding="utf-8"?>
<ds:datastoreItem xmlns:ds="http://schemas.openxmlformats.org/officeDocument/2006/customXml" ds:itemID="{0C7ECECD-50D7-4E56-930C-1ABC1A273929}"/>
</file>

<file path=customXml/itemProps3.xml><?xml version="1.0" encoding="utf-8"?>
<ds:datastoreItem xmlns:ds="http://schemas.openxmlformats.org/officeDocument/2006/customXml" ds:itemID="{FA86F5AE-3A5C-4554-9A0E-A7B6F6025CA3}"/>
</file>

<file path=docProps/app.xml><?xml version="1.0" encoding="utf-8"?>
<Properties xmlns="http://schemas.openxmlformats.org/officeDocument/2006/extended-properties" xmlns:vt="http://schemas.openxmlformats.org/officeDocument/2006/docPropsVTypes">
  <TotalTime>767</TotalTime>
  <Words>54</Words>
  <Application>Microsoft Office PowerPoint</Application>
  <PresentationFormat>Breedbeeld</PresentationFormat>
  <Paragraphs>27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Stomen</vt:lpstr>
    </vt:vector>
  </TitlesOfParts>
  <Company>Clusius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Mecheline Lips-Maas</dc:creator>
  <cp:lastModifiedBy>Pam Hakvoort</cp:lastModifiedBy>
  <cp:revision>10</cp:revision>
  <dcterms:created xsi:type="dcterms:W3CDTF">2017-03-15T08:41:31Z</dcterms:created>
  <dcterms:modified xsi:type="dcterms:W3CDTF">2023-02-20T12:54:45Z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0x01010016B925A02CDA8B4EAE25FB425D5C178A</vt:lpwstr>
  </property>
</Properties>
</file>